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14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E826-F962-4047-A3C3-ECC62EBB393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5DA8-3A4A-4E49-835A-D96C0063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708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E826-F962-4047-A3C3-ECC62EBB393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5DA8-3A4A-4E49-835A-D96C0063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321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E826-F962-4047-A3C3-ECC62EBB393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5DA8-3A4A-4E49-835A-D96C0063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00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E826-F962-4047-A3C3-ECC62EBB393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5DA8-3A4A-4E49-835A-D96C0063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09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E826-F962-4047-A3C3-ECC62EBB393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5DA8-3A4A-4E49-835A-D96C0063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2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E826-F962-4047-A3C3-ECC62EBB393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5DA8-3A4A-4E49-835A-D96C0063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25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E826-F962-4047-A3C3-ECC62EBB393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5DA8-3A4A-4E49-835A-D96C0063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976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E826-F962-4047-A3C3-ECC62EBB393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5DA8-3A4A-4E49-835A-D96C0063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577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E826-F962-4047-A3C3-ECC62EBB393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5DA8-3A4A-4E49-835A-D96C0063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693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E826-F962-4047-A3C3-ECC62EBB393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5DA8-3A4A-4E49-835A-D96C0063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558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1E826-F962-4047-A3C3-ECC62EBB393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A5DA8-3A4A-4E49-835A-D96C0063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148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71E826-F962-4047-A3C3-ECC62EBB393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A5DA8-3A4A-4E49-835A-D96C0063C3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160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37C1405-CDFD-B2BF-008A-AABD838FBE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401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Townsend</dc:creator>
  <cp:lastModifiedBy>Deborah Townsend</cp:lastModifiedBy>
  <cp:revision>1</cp:revision>
  <dcterms:created xsi:type="dcterms:W3CDTF">2023-09-08T16:33:26Z</dcterms:created>
  <dcterms:modified xsi:type="dcterms:W3CDTF">2023-09-08T16:35:15Z</dcterms:modified>
</cp:coreProperties>
</file>