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0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E826-F962-4047-A3C3-ECC62EBB393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5DA8-3A4A-4E49-835A-D96C0063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1A5D0E-92C2-084E-04E7-3568FE0BA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Townsend</dc:creator>
  <cp:lastModifiedBy>Deborah Townsend</cp:lastModifiedBy>
  <cp:revision>3</cp:revision>
  <dcterms:created xsi:type="dcterms:W3CDTF">2023-09-08T16:33:26Z</dcterms:created>
  <dcterms:modified xsi:type="dcterms:W3CDTF">2024-09-17T19:08:12Z</dcterms:modified>
</cp:coreProperties>
</file>